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090" y="1772816"/>
            <a:ext cx="1816968" cy="402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HDLEC) using a FITC-conjugated mouse anti-human TIE-2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27720" y="946655"/>
            <a:ext cx="36750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TIE-2 (#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tek16)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101-M54-FITC)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2013-10-18T08:13:29Z</dcterms:created>
  <dcterms:modified xsi:type="dcterms:W3CDTF">2015-03-17T13:08:03Z</dcterms:modified>
</cp:coreProperties>
</file>